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29160480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Angled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Inside shooting area, heels against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with both hands,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A6F495B3-7082-46DF-A60C-7B879244E2A3}"/>
              </a:ext>
            </a:extLst>
          </p:cNvPr>
          <p:cNvPicPr>
            <a:picLocks noChangeAspect="1"/>
          </p:cNvPicPr>
          <p:nvPr/>
        </p:nvPicPr>
        <p:blipFill>
          <a:blip r:embed="rId5"/>
          <a:stretch>
            <a:fillRect/>
          </a:stretch>
        </p:blipFill>
        <p:spPr>
          <a:xfrm>
            <a:off x="180474" y="3389152"/>
            <a:ext cx="7030964" cy="420073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Angled</a:t>
            </a:r>
          </a:p>
          <a:p>
            <a:pPr algn="ctr"/>
            <a:r>
              <a:rPr lang="en-US" b="1" dirty="0"/>
              <a:t>Written Stage Briefing</a:t>
            </a:r>
          </a:p>
          <a:p>
            <a:r>
              <a:rPr lang="en-US" dirty="0"/>
              <a:t>Angled is a 29 round, 145 point, Comstock field course. There are fourteen USPSA targets and one Colt popper. The best two hits on paper will score and steel must fall to score. The start signal is audible.</a:t>
            </a:r>
          </a:p>
          <a:p>
            <a:endParaRPr lang="en-US" dirty="0"/>
          </a:p>
          <a:p>
            <a:r>
              <a:rPr lang="en-US" dirty="0"/>
              <a:t>Handgun start position is inside the shooting area, heels against rear fault line, wrists below belt. Handgun is unloaded and holstered.</a:t>
            </a:r>
          </a:p>
          <a:p>
            <a:endParaRPr lang="en-US" dirty="0"/>
          </a:p>
          <a:p>
            <a:r>
              <a:rPr lang="en-US" dirty="0"/>
              <a:t>PCC start position is inside the shooting area, heels against rear fault line. Unloaded carbine is held with both hands, stock on belt.</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189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2020-03-12T17:29:26Z</dcterms:modified>
  <cp:category>Shooting</cp:category>
</cp:coreProperties>
</file>

<file path=docProps/thumbnail.jpeg>
</file>